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56" r:id="rId5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es-E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-8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-8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-8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-8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-8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-8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-8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-8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-8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000"/>
    <a:srgbClr val="007635"/>
  </p:clrMru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32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156" y="-90"/>
      </p:cViewPr>
      <p:guideLst>
        <p:guide orient="horz" pos="2160"/>
        <p:guide pos="4288"/>
        <p:guide pos="5473"/>
        <p:guide pos="2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FF1AA20-65E7-4F1E-884D-848A5D3A196B}" type="datetimeFigureOut">
              <a:rPr lang="es-ES"/>
              <a:pPr/>
              <a:t>05/01/2015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BB7E419-B906-4628-93DF-CB6516D0763B}" type="slidenum">
              <a:rPr lang="es-MX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5C3D083-6869-48D1-99F5-B12A888C4896}" type="datetimeFigureOut">
              <a:rPr lang="es-ES"/>
              <a:pPr/>
              <a:t>05/01/2015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MX" noProof="0" smtClean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 smtClean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A63C53-EF61-44F4-B1BE-9D9F0DB4BDCF}" type="slidenum">
              <a:rPr lang="es-MX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C5523D-1FAE-4531-8049-4856A5BC0384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2C735-B8CB-47EE-A1D0-0B54BF175594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D7E61-6F50-4C40-8AD3-7DEE925C8B8A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DBCCC0-A9D3-40DE-B062-63AC53114FD2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FA4188-D8D1-4BB6-8705-FC5CBA5747D2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19E56-3AD9-4C8F-AC3C-A14B8BE219AA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1B8724-5480-485A-BC4E-50BEF8FF49BE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AA842-8F1D-4360-8FA5-6A1B67105C2E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D0CC1B-DDCA-4E4F-B786-CBAD2AF32E3B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D62F8-699A-4111-96D2-FE19744CA090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68BBD5-AC1E-49D5-B8F1-75DF1C520255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3A78E-5040-4673-86AB-8F2D9BD5F84F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0CE74F-1AE5-4742-A63F-282DFA779613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D895D-161C-42EC-93C8-D58BAA358050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736FAB-C0B8-43EE-95A9-32B65EF699E3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5AAD5-F7E9-4394-87F5-53E8DCB64335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6"/>
          <p:cNvSpPr/>
          <p:nvPr userDrawn="1"/>
        </p:nvSpPr>
        <p:spPr>
          <a:xfrm>
            <a:off x="0" y="6454776"/>
            <a:ext cx="9144000" cy="40322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pic>
        <p:nvPicPr>
          <p:cNvPr id="3" name="Imagen 7" descr="logoSAGARPA_hoz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37401" y="1"/>
            <a:ext cx="19351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ángulo 8"/>
          <p:cNvSpPr/>
          <p:nvPr userDrawn="1"/>
        </p:nvSpPr>
        <p:spPr>
          <a:xfrm>
            <a:off x="0" y="1"/>
            <a:ext cx="7045325" cy="715963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51000"/>
                </a:schemeClr>
              </a:gs>
              <a:gs pos="100000">
                <a:schemeClr val="bg1">
                  <a:lumMod val="9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5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9E2E5-DD86-49B9-B5DF-08F2D29A42D4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6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807200" y="6492876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2B4DEEF-4C15-4169-8F96-4C5FA08E73EE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8E7C4A-3D99-4366-972D-4F740B0F0F0A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BC89C3-33DC-4F61-9070-48C8C37571CB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8DC398-22C4-4C7B-AD6C-E0F365C96D2A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59082-32EA-4EA9-83D6-D59CFE886BDF}" type="slidenum">
              <a:rPr lang="es-MX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Clic para editar título</a:t>
            </a:r>
            <a:endParaRPr lang="es-MX" smtClean="0"/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 smtClean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9B400B96-CA94-4093-B2B6-436EC9E5354F}" type="datetime1">
              <a:rPr lang="es-MX" smtClean="0"/>
              <a:pPr/>
              <a:t>05/01/2015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056BAAB-7042-466A-A2A6-FAFF9C18FA6A}" type="slidenum">
              <a:rPr lang="es-MX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3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34289" y="2563020"/>
            <a:ext cx="885825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4800" dirty="0" smtClean="0">
                <a:solidFill>
                  <a:srgbClr val="7F7F7F"/>
                </a:solidFill>
                <a:latin typeface="Arial Black" pitchFamily="34" charset="0"/>
              </a:rPr>
              <a:t>Importancia </a:t>
            </a:r>
            <a:r>
              <a:rPr lang="es-ES_tradnl" sz="4800" dirty="0" smtClean="0">
                <a:solidFill>
                  <a:srgbClr val="7F7F7F"/>
                </a:solidFill>
                <a:latin typeface="Arial Black" pitchFamily="34" charset="0"/>
              </a:rPr>
              <a:t>de………..</a:t>
            </a:r>
            <a:endParaRPr lang="es-ES_tradnl" sz="4800" dirty="0">
              <a:solidFill>
                <a:srgbClr val="7F7F7F"/>
              </a:solidFill>
              <a:latin typeface="Arial Black" pitchFamily="34" charset="0"/>
            </a:endParaRPr>
          </a:p>
        </p:txBody>
      </p:sp>
      <p:pic>
        <p:nvPicPr>
          <p:cNvPr id="9" name="8 Imagen" descr="70-aniversario.jpg"/>
          <p:cNvPicPr>
            <a:picLocks noChangeAspect="1"/>
          </p:cNvPicPr>
          <p:nvPr/>
        </p:nvPicPr>
        <p:blipFill>
          <a:blip r:embed="rId2"/>
          <a:srcRect l="27974"/>
          <a:stretch>
            <a:fillRect/>
          </a:stretch>
        </p:blipFill>
        <p:spPr>
          <a:xfrm>
            <a:off x="364533" y="383918"/>
            <a:ext cx="4046697" cy="1424948"/>
          </a:xfrm>
          <a:prstGeom prst="rect">
            <a:avLst/>
          </a:prstGeom>
        </p:spPr>
      </p:pic>
      <p:pic>
        <p:nvPicPr>
          <p:cNvPr id="7" name="6 Imagen" descr="ciudad-victori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699" y="132936"/>
            <a:ext cx="2069265" cy="2016498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-11875" y="6628141"/>
            <a:ext cx="3168869" cy="236482"/>
          </a:xfrm>
          <a:prstGeom prst="rect">
            <a:avLst/>
          </a:prstGeom>
          <a:solidFill>
            <a:srgbClr val="0076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Rectángulo"/>
          <p:cNvSpPr/>
          <p:nvPr/>
        </p:nvSpPr>
        <p:spPr>
          <a:xfrm>
            <a:off x="5662180" y="6628141"/>
            <a:ext cx="3487073" cy="236482"/>
          </a:xfrm>
          <a:prstGeom prst="rect">
            <a:avLst/>
          </a:prstGeom>
          <a:solidFill>
            <a:srgbClr val="DA1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CuadroTexto"/>
          <p:cNvSpPr txBox="1"/>
          <p:nvPr/>
        </p:nvSpPr>
        <p:spPr>
          <a:xfrm>
            <a:off x="4698125" y="5713837"/>
            <a:ext cx="42681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s-ES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Xxxxxxxxxxxxxxxxx</a:t>
            </a:r>
            <a:endParaRPr lang="es-ES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s-E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Jefe de </a:t>
            </a:r>
            <a:r>
              <a:rPr lang="es-ES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xxxxxxxx</a:t>
            </a:r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CA75545879FC140B405B33F3C8A2B67" ma:contentTypeVersion="1" ma:contentTypeDescription="Crear nuevo documento." ma:contentTypeScope="" ma:versionID="5a191f0264a2eb8df8d018d78177e1e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4d57e562b9ec68bb8f7390955f0c5c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D404F8E-19B6-4B52-A7BD-676404EC4E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D0EED9-363D-4986-867E-5E6DA8873A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AE9CEB-A0D1-4DB2-9516-65258E4212D1}">
  <ds:schemaRefs>
    <ds:schemaRef ds:uri="http://schemas.microsoft.com/office/2006/metadata/propertie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9</Words>
  <Application>Microsoft Office PowerPoint</Application>
  <PresentationFormat>Presentación en pantalla (4:3)</PresentationFormat>
  <Paragraphs>3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</vt:vector>
  </TitlesOfParts>
  <Company>SAGARPA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Hernán Cortés </dc:creator>
  <cp:lastModifiedBy>enseñanza05</cp:lastModifiedBy>
  <cp:revision>87</cp:revision>
  <dcterms:created xsi:type="dcterms:W3CDTF">2012-12-08T00:46:18Z</dcterms:created>
  <dcterms:modified xsi:type="dcterms:W3CDTF">2015-01-05T16:41:04Z</dcterms:modified>
</cp:coreProperties>
</file>